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44E2AE9-ECC7-4870-AAF0-701F1DD11A99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0223A2E-C1D4-4E59-A541-339669139E0B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58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E2AE9-ECC7-4870-AAF0-701F1DD11A99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23A2E-C1D4-4E59-A541-339669139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6810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E2AE9-ECC7-4870-AAF0-701F1DD11A99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23A2E-C1D4-4E59-A541-339669139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6092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E2AE9-ECC7-4870-AAF0-701F1DD11A99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23A2E-C1D4-4E59-A541-339669139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3333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E2AE9-ECC7-4870-AAF0-701F1DD11A99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23A2E-C1D4-4E59-A541-339669139E0B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0257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E2AE9-ECC7-4870-AAF0-701F1DD11A99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23A2E-C1D4-4E59-A541-339669139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1791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E2AE9-ECC7-4870-AAF0-701F1DD11A99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23A2E-C1D4-4E59-A541-339669139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8087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E2AE9-ECC7-4870-AAF0-701F1DD11A99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23A2E-C1D4-4E59-A541-339669139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9050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E2AE9-ECC7-4870-AAF0-701F1DD11A99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23A2E-C1D4-4E59-A541-339669139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6291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E2AE9-ECC7-4870-AAF0-701F1DD11A99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23A2E-C1D4-4E59-A541-339669139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0413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E2AE9-ECC7-4870-AAF0-701F1DD11A99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23A2E-C1D4-4E59-A541-339669139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7158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944E2AE9-ECC7-4870-AAF0-701F1DD11A99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40223A2E-C1D4-4E59-A541-339669139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1819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38233" y="432180"/>
            <a:ext cx="8596668" cy="13208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ОРНЫНАН ҰЗЫНДЫҚҚА СЕКІРУ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8233" y="1550668"/>
            <a:ext cx="7970293" cy="4500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1976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14564" y="568657"/>
            <a:ext cx="8596668" cy="5791200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секіруді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орындау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жиілігі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орнынан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ұзындыққаЖаттығуды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дұрыс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орындау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спортшының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қауіпсіздігіне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кепілдік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береді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жарақаттануды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болдырмауға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көмектеседі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Орыннан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ұзындыққа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секірудің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келесі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кезеңдері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бөлінеді:1.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Итермес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бұрын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дайындық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Бастапқы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позицияны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қабылдау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маңызды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кезең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болып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табылады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өйткені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сізге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барлық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күштерді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шоғырландыруға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жинауға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мүмкіндік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береді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Мұндағы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бастапқы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кезең-басталу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сызықтары.Бастапқы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нүктеде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тұрыңыз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аяқтарыңызды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иық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еніне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қойыңыз;Аздап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алып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шығу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қолды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арқаға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согнуть в локтях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төмен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түсіру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керек;Согнуть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аяқтары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тізе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жақ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жамбас-ортан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жілік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буындарында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орналастыру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алғашқы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деңгейі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носков;Емес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дамытуы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табан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ереже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бекітілсін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115029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60410" y="446689"/>
            <a:ext cx="8911687" cy="5681156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Итеру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Дайындықтан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кейін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бірден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жасалады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Жарналарын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басқа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адамдардың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пайдасына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болмайды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өйткені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әрі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қарай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секіре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алмаймыз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бірінші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кезеңде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дененің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инерциялық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қозғалысты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бастайтындығына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байланысты.Қолдарыңызбен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өткір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лундж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жасаңыз;Жамбас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буындарын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қатайтыңыз;Разогнуть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тізе;Жерден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күрт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шығыңыз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34317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43000" y="609599"/>
            <a:ext cx="9875520" cy="4808561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Ұшу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қону.Жаюға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денесін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сызық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қалыпты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разогнуть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тізе;Жерге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қонар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алдында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қолды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төмен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түсіріп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аяқты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алға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шығару;Тепе-теңдікті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сақтау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тізеңізді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сәл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бүгіп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жерге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ақырын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қоныңыз;Қону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кезінде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түзетіңіз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309226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5081516"/>
          </a:xfrm>
        </p:spPr>
        <p:txBody>
          <a:bodyPr/>
          <a:lstStyle/>
          <a:p>
            <a:r>
              <a:rPr lang="ru-RU" dirty="0"/>
              <a:t>3,73 метр-</a:t>
            </a:r>
            <a:r>
              <a:rPr lang="ru-RU" dirty="0" err="1"/>
              <a:t>әлемдік</a:t>
            </a:r>
            <a:r>
              <a:rPr lang="ru-RU" dirty="0"/>
              <a:t> рекорд</a:t>
            </a:r>
            <a:r>
              <a:rPr lang="ru-RU" dirty="0" smtClean="0"/>
              <a:t>;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3,48 </a:t>
            </a:r>
            <a:r>
              <a:rPr lang="ru-RU" dirty="0"/>
              <a:t>метр - </a:t>
            </a:r>
            <a:r>
              <a:rPr lang="ru-RU" dirty="0" err="1"/>
              <a:t>Ресей</a:t>
            </a:r>
            <a:r>
              <a:rPr lang="ru-RU" dirty="0"/>
              <a:t> мен ТМД рекорды</a:t>
            </a:r>
            <a:r>
              <a:rPr lang="ru-RU" dirty="0" smtClean="0"/>
              <a:t>;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3,47 </a:t>
            </a:r>
            <a:r>
              <a:rPr lang="ru-RU" dirty="0"/>
              <a:t>метр-</a:t>
            </a:r>
            <a:r>
              <a:rPr lang="ru-RU" dirty="0" err="1"/>
              <a:t>олимпиадалық</a:t>
            </a:r>
            <a:r>
              <a:rPr lang="ru-RU" dirty="0"/>
              <a:t> рекорд</a:t>
            </a:r>
            <a:r>
              <a:rPr lang="ru-RU" dirty="0" smtClean="0"/>
              <a:t>;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4,08 </a:t>
            </a:r>
            <a:r>
              <a:rPr lang="ru-RU" dirty="0"/>
              <a:t>метр-</a:t>
            </a:r>
            <a:r>
              <a:rPr lang="ru-RU" dirty="0" err="1"/>
              <a:t>жалған</a:t>
            </a:r>
            <a:r>
              <a:rPr lang="ru-RU" dirty="0"/>
              <a:t> рекорд.</a:t>
            </a:r>
          </a:p>
        </p:txBody>
      </p:sp>
    </p:spTree>
    <p:extLst>
      <p:ext uri="{BB962C8B-B14F-4D97-AF65-F5344CB8AC3E}">
        <p14:creationId xmlns:p14="http://schemas.microsoft.com/office/powerpoint/2010/main" val="6006310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364776" y="1716206"/>
            <a:ext cx="9872663" cy="4038600"/>
          </a:xfrm>
        </p:spPr>
        <p:txBody>
          <a:bodyPr>
            <a:normAutofit/>
          </a:bodyPr>
          <a:lstStyle/>
          <a:p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Орнынан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ұзындыққа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секірудің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әлемдік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рекорды-Байрон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Джонсқа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тиесілі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373 см. Рекорд 2015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жылдың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23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ақпанында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тіркелдіҚазіргі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әлемдік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рекорд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қытайлық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спортшы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Хси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Пинге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тиесілі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2010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жылдың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қаңтарында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Бейжіңде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м 8 см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секірді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бұған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15000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көрермен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спорттық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шараға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қатысушылар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куә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болды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2015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жылдың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17-23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ақпан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аралығында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Индианаполистегі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Lucas Oil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стадионында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972820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00251" y="0"/>
            <a:ext cx="5112997" cy="2492082"/>
          </a:xfrm>
        </p:spPr>
        <p:txBody>
          <a:bodyPr/>
          <a:lstStyle/>
          <a:p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Орнынан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ұзындыққа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секіру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қарапайым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физикалық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жаттығу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оны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тіпті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жасай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алады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Ондағы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басты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рөл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тұрақты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жүгіруге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сондай-ақ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күшті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итеруге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жатады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Ұшу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кезінде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тепе-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теңдікті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сақтау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дұрыс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қону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маңызды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300251" y="2741084"/>
            <a:ext cx="4774669" cy="2880360"/>
          </a:xfrm>
        </p:spPr>
        <p:txBody>
          <a:bodyPr>
            <a:noAutofit/>
          </a:bodyPr>
          <a:lstStyle/>
          <a:p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Ұзындыққа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секіру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жылдамдық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пен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күш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көрсеткіштерін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дамытуға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мүмкіндік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береді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бұлшықеттер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жарылғыш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режимде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жұмыс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істей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бастауы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қысқа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уақыт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ішінде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үлкен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күш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салу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керек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Жаттығу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кезінде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алдыңғы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жамбас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бұлшықеттері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(квадрицепс),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глуталар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аяқ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төменгі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аяқ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бұлшықеттері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сондай-ақ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экстензорлы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дорсальды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бұлшықеттер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қатысады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5" name="Рисунок 1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9492" b="9492"/>
          <a:stretch>
            <a:fillRect/>
          </a:stretch>
        </p:blipFill>
        <p:spPr>
          <a:xfrm>
            <a:off x="5595582" y="1069847"/>
            <a:ext cx="5916714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57751"/>
      </p:ext>
    </p:extLst>
  </p:cSld>
  <p:clrMapOvr>
    <a:masterClrMapping/>
  </p:clrMapOvr>
</p:sld>
</file>

<file path=ppt/theme/theme1.xml><?xml version="1.0" encoding="utf-8"?>
<a:theme xmlns:a="http://schemas.openxmlformats.org/drawingml/2006/main" name="Базис">
  <a:themeElements>
    <a:clrScheme name="Базис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Базис</Template>
  <TotalTime>18</TotalTime>
  <Words>315</Words>
  <Application>Microsoft Office PowerPoint</Application>
  <PresentationFormat>Широкоэкранный</PresentationFormat>
  <Paragraphs>8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Corbel</vt:lpstr>
      <vt:lpstr>Times New Roman</vt:lpstr>
      <vt:lpstr>Базис</vt:lpstr>
      <vt:lpstr>ОРНЫНАН ҰЗЫНДЫҚҚА СЕКІРУ</vt:lpstr>
      <vt:lpstr>Техника секіруді орындау жиілігі, орнынан ұзындыққаЖаттығуды дұрыс орындау спортшының қауіпсіздігіне кепілдік береді және жарақаттануды болдырмауға көмектеседі. Орыннан ұзындыққа секірудің келесі кезеңдері бөлінеді:1. Итермес бұрын дайындық. Бастапқы позицияны қабылдау маңызды кезең болып табылады, өйткені ол сізге барлық күштерді шоғырландыруға және жинауға мүмкіндік береді. Мұндағы бастапқы кезең-басталу сызықтары.Бастапқы нүктеде тұрыңыз, аяқтарыңызды иық еніне қойыңыз;Аздап алып шығу, қолды арқаға, согнуть в локтях және төмен түсіру керек;Согнуть аяқтары тізе және жақ жамбас-ортан жілік буындарында, орналастыру, алғашқы деңгейі бойынша носков;Емес дамытуы табан жер, ереже бекітілсін.</vt:lpstr>
      <vt:lpstr>2. Итеру. Дайындықтан кейін бірден жасалады. Жарналарын басқа адамдардың пайдасына болмайды, өйткені әрі қарай секіре алмаймыз. Бұл бірінші кезеңде дененің инерциялық қозғалысты бастайтындығына байланысты.Қолдарыңызбен өткір лундж жасаңыз;Жамбас буындарын қатайтыңыз;Разогнуть тізе;Жерден күрт шығыңыз.</vt:lpstr>
      <vt:lpstr>3. Ұшу және қону.Жаюға денесін тік сызық бойынша, қалыпты разогнуть тізе;Жерге қонар алдында қолды төмен түсіріп, аяқты алға шығару;Тепе-теңдікті сақтау үшін тізеңізді сәл бүгіп, жерге ақырын қоныңыз;Қону кезінде түзетіңіз.</vt:lpstr>
      <vt:lpstr>3,73 метр-әлемдік рекорд; 3,48 метр - Ресей мен ТМД рекорды; 3,47 метр-олимпиадалық рекорд; 4,08 метр-жалған рекорд.</vt:lpstr>
      <vt:lpstr>Презентация PowerPoint</vt:lpstr>
      <vt:lpstr>Орнынан ұзындыққа секіру - бұл қарапайым физикалық жаттығу, оны тіпті балалар да жасай алады. Ондағы басты рөл тез және тұрақты жүгіруге, сондай-ақ күшті итеруге жатады. Ұшу кезінде тепе-теңдікті сақтау және дұрыс қону маңызды.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ОРНЫНАН ҰЗЫНДЫҚҚА СЕКІРУ</dc:title>
  <dc:creator>demo</dc:creator>
  <cp:lastModifiedBy>demo</cp:lastModifiedBy>
  <cp:revision>3</cp:revision>
  <dcterms:created xsi:type="dcterms:W3CDTF">2021-11-10T16:12:13Z</dcterms:created>
  <dcterms:modified xsi:type="dcterms:W3CDTF">2021-11-10T16:30:28Z</dcterms:modified>
</cp:coreProperties>
</file>